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Papyrus" pitchFamily="66" charset="0"/>
      <p:regular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ED23E-1A7A-4D4D-BDD3-25E4BD1B3DF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2E71-5C0D-4297-9D6A-E4C7445F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vius.org/a/turkey/van/van_X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640" y="156865"/>
            <a:ext cx="8834717" cy="461665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BEHISTUN  INSCRIPTION :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Southwestern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Iran (c. 522 </a:t>
            </a:r>
            <a:r>
              <a:rPr lang="en-US" b="1" cap="small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b.c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.)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476999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apyrus" pitchFamily="66" charset="0"/>
              </a:rPr>
              <a:t>http://</a:t>
            </a:r>
            <a:r>
              <a:rPr lang="en-US" sz="1400" b="1" dirty="0" smtClean="0">
                <a:solidFill>
                  <a:schemeClr val="bg1"/>
                </a:solidFill>
                <a:latin typeface="Papyrus" pitchFamily="66" charset="0"/>
              </a:rPr>
              <a:t>www.livius.org/a/turkey/van/van_XV.JPG</a:t>
            </a:r>
            <a:endParaRPr lang="en-US" sz="14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82719"/>
            <a:ext cx="409575" cy="2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337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ategory xmlns="3f1ad7bb-998b-4fe5-9dc8-169edc770664">
      <Value>Uncategorized</Value>
    </Subcategory>
    <VisualAuthor xmlns="4ab8bd25-509e-4d45-aab5-08a4452c56de">Joe Griffin</VisualAuthor>
    <TheologicalCategory xmlns="3f1ad7bb-998b-4fe5-9dc8-169edc770664">Uncategorized</TheologicalCategory>
    <VisualDescription xmlns="4ab8bd25-509e-4d45-aab5-08a4452c56de" xsi:nil="true"/>
    <VisualLegacyName xmlns="4ab8bd25-509e-4d45-aab5-08a4452c56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isual" ma:contentTypeID="0x010100F9285F2A89A3DD4F99305F2D5514EBC70020D159DC4D44404CA71BD1E269A34986" ma:contentTypeVersion="7" ma:contentTypeDescription="" ma:contentTypeScope="" ma:versionID="0aa10361504fc247efae2d73c4066286">
  <xsd:schema xmlns:xsd="http://www.w3.org/2001/XMLSchema" xmlns:xs="http://www.w3.org/2001/XMLSchema" xmlns:p="http://schemas.microsoft.com/office/2006/metadata/properties" xmlns:ns2="4ab8bd25-509e-4d45-aab5-08a4452c56de" xmlns:ns3="3f1ad7bb-998b-4fe5-9dc8-169edc770664" targetNamespace="http://schemas.microsoft.com/office/2006/metadata/properties" ma:root="true" ma:fieldsID="78b8c4b493ca51a2a1945af79a3e50a9" ns2:_="" ns3:_="">
    <xsd:import namespace="4ab8bd25-509e-4d45-aab5-08a4452c56de"/>
    <xsd:import namespace="3f1ad7bb-998b-4fe5-9dc8-169edc770664"/>
    <xsd:element name="properties">
      <xsd:complexType>
        <xsd:sequence>
          <xsd:element name="documentManagement">
            <xsd:complexType>
              <xsd:all>
                <xsd:element ref="ns2:VisualAuthor" minOccurs="0"/>
                <xsd:element ref="ns2:VisualDescription" minOccurs="0"/>
                <xsd:element ref="ns2:VisualLegacyName" minOccurs="0"/>
                <xsd:element ref="ns3:TheologicalCategory" minOccurs="0"/>
                <xsd:element ref="ns3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8bd25-509e-4d45-aab5-08a4452c56de" elementFormDefault="qualified">
    <xsd:import namespace="http://schemas.microsoft.com/office/2006/documentManagement/types"/>
    <xsd:import namespace="http://schemas.microsoft.com/office/infopath/2007/PartnerControls"/>
    <xsd:element name="VisualAuthor" ma:index="8" nillable="true" ma:displayName="VisualAuthor" ma:default="Joe Griffin" ma:description="Author of file" ma:format="Dropdown" ma:internalName="VisualAuthor">
      <xsd:simpleType>
        <xsd:union memberTypes="dms:Text">
          <xsd:simpleType>
            <xsd:restriction base="dms:Choice">
              <xsd:enumeration value="Joe Griffin"/>
              <xsd:enumeration value="R.B.Thieme, Jr."/>
              <xsd:enumeration value="Other"/>
              <xsd:enumeration value="Hymns"/>
              <xsd:enumeration value="James L. Wattenbarger"/>
            </xsd:restriction>
          </xsd:simpleType>
        </xsd:union>
      </xsd:simpleType>
    </xsd:element>
    <xsd:element name="VisualDescription" ma:index="9" nillable="true" ma:displayName="VisualDescription" ma:description="Description of visual" ma:internalName="VisualDescription">
      <xsd:simpleType>
        <xsd:restriction base="dms:Note">
          <xsd:maxLength value="255"/>
        </xsd:restriction>
      </xsd:simpleType>
    </xsd:element>
    <xsd:element name="VisualLegacyName" ma:index="10" nillable="true" ma:displayName="VisualLegacyName" ma:internalName="VisualLegacy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ad7bb-998b-4fe5-9dc8-169edc770664" elementFormDefault="qualified">
    <xsd:import namespace="http://schemas.microsoft.com/office/2006/documentManagement/types"/>
    <xsd:import namespace="http://schemas.microsoft.com/office/infopath/2007/PartnerControls"/>
    <xsd:element name="TheologicalCategory" ma:index="11" nillable="true" ma:displayName="Category" ma:default="Uncategorized" ma:format="Dropdown" ma:internalName="TheologicalCategory">
      <xsd:simpleType>
        <xsd:restriction base="dms:Choice">
          <xsd:enumeration value="Uncategorized"/>
          <xsd:enumeration value="01. Bibliology"/>
          <xsd:enumeration value="02. Theology Proper"/>
          <xsd:enumeration value="03. Angelology"/>
          <xsd:enumeration value="05. Anthropology"/>
          <xsd:enumeration value="07. Soteriology"/>
          <xsd:enumeration value="08. Ecclesiology"/>
          <xsd:enumeration value="09. Eschatology"/>
          <xsd:enumeration value="10. Christology"/>
          <xsd:enumeration value="11. Pneumatology"/>
          <xsd:enumeration value="06. Harmartiology"/>
          <xsd:enumeration value="04. Satanology"/>
          <xsd:enumeration value="Establishment"/>
          <xsd:enumeration value="GDC Books"/>
          <xsd:enumeration value="Hymns and Poetry"/>
          <xsd:enumeration value="Maps"/>
          <xsd:enumeration value="Military"/>
          <xsd:enumeration value="Misc"/>
        </xsd:restriction>
      </xsd:simpleType>
    </xsd:element>
    <xsd:element name="Subcategory" ma:index="12" nillable="true" ma:displayName="Subcategory" ma:format="Dropdown" ma:internalName="Subcategory">
      <xsd:simpleType>
        <xsd:union memberTypes="dms:Text">
          <xsd:simpleType>
            <xsd:restriction base="dms:Choice">
              <xsd:enumeration value="Uncategorized"/>
              <xsd:enumeration value="10 Commandments"/>
              <xsd:enumeration value="Ancient Greece"/>
              <xsd:enumeration value="Ancient Egypt"/>
              <xsd:enumeration value="Ancient Rome"/>
              <xsd:enumeration value="Ancient Parthia"/>
              <xsd:enumeration value="Baptism"/>
              <xsd:enumeration value="Canonicity"/>
              <xsd:enumeration value="Confidence and Courage"/>
              <xsd:enumeration value="Christian Fellowship"/>
              <xsd:enumeration value="Creation, Chaos and Restoration"/>
              <xsd:enumeration value="Daniel"/>
              <xsd:enumeration value="Dispensations"/>
              <xsd:enumeration value="Divine Power System"/>
              <xsd:enumeration value="Divine Decrees"/>
              <xsd:enumeration value="Equation of Honor"/>
              <xsd:enumeration value="Equation of Hope"/>
              <xsd:enumeration value="Escrow Blessings"/>
              <xsd:enumeration value="Europe"/>
              <xsd:enumeration value="Four Spiritual Mechanics"/>
              <xsd:enumeration value="GAP"/>
              <xsd:enumeration value="Hermeneutics"/>
              <xsd:enumeration value="Horses"/>
              <xsd:enumeration value="Humility"/>
              <xsd:enumeration value="Hymns and Poetry"/>
              <xsd:enumeration value="Integrity of God"/>
              <xsd:enumeration value="Islam"/>
              <xsd:enumeration value="Israel"/>
              <xsd:enumeration value="Laws of Divine Establishment"/>
              <xsd:enumeration value="Light"/>
              <xsd:enumeration value="Love"/>
              <xsd:enumeration value="Misc"/>
              <xsd:enumeration value="Theology of Neurology"/>
              <xsd:enumeration value="Origins of Human Life"/>
              <xsd:enumeration value="Panoply of Spiritual Armor"/>
              <xsd:enumeration value="Pastor-Teacher"/>
              <xsd:enumeration value="Patriarchs"/>
              <xsd:enumeration value="People"/>
              <xsd:enumeration value="Place"/>
              <xsd:enumeration value="Problem Solving Devices"/>
              <xsd:enumeration value="Rebound"/>
              <xsd:enumeration value="Religions"/>
              <xsd:enumeration value="Royal Family Honor Code"/>
              <xsd:enumeration value="Royal Line"/>
              <xsd:enumeration value="Simultaneous Advance to the High Ground"/>
              <xsd:enumeration value="Tabernacle or Temple"/>
              <xsd:enumeration value="Theology of Astronomy"/>
              <xsd:enumeration value="The Great White Throne Judgement"/>
              <xsd:enumeration value="The Sophisticated Spiritual Life"/>
              <xsd:enumeration value="Tribes of Israel"/>
              <xsd:enumeration value="United States"/>
              <xsd:enumeration value="Wasp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81D49-74D5-4F64-8304-5ABB4FB0CD20}"/>
</file>

<file path=customXml/itemProps2.xml><?xml version="1.0" encoding="utf-8"?>
<ds:datastoreItem xmlns:ds="http://schemas.openxmlformats.org/officeDocument/2006/customXml" ds:itemID="{743B0A41-81C4-493E-9162-01F6BBA3FD22}"/>
</file>

<file path=customXml/itemProps3.xml><?xml version="1.0" encoding="utf-8"?>
<ds:datastoreItem xmlns:ds="http://schemas.openxmlformats.org/officeDocument/2006/customXml" ds:itemID="{96E72289-FE0A-4AC3-AF8D-B0D02599B82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</TotalTime>
  <Words>14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Papyrus</vt:lpstr>
      <vt:lpstr>Calibri</vt:lpstr>
      <vt:lpstr>Blank</vt:lpstr>
      <vt:lpstr>PowerPoint Presentation</vt:lpstr>
    </vt:vector>
  </TitlesOfParts>
  <Company>JGMM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Behistun Inscription</dc:title>
  <dc:creator>JBG</dc:creator>
  <cp:lastModifiedBy>JBG</cp:lastModifiedBy>
  <cp:revision>5</cp:revision>
  <dcterms:created xsi:type="dcterms:W3CDTF">2013-08-29T17:28:26Z</dcterms:created>
  <dcterms:modified xsi:type="dcterms:W3CDTF">2013-09-02T16:26:23Z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0x010100F9285F2A89A3DD4F99305F2D5514EBC70020D159DC4D44404CA71BD1E269A34986</vt:lpwstr>
  </property>
  <property fmtid="{D5CDD505-2E9C-101B-9397-08002B2CF9AE}" pid="3" name="Order">
    <vt:r8>1369300</vt:r8>
  </property>
</Properties>
</file>