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embeddedFontLst>
    <p:embeddedFont>
      <p:font typeface="Calibri" pitchFamily="34" charset="0"/>
      <p:regular r:id="rId3"/>
      <p:bold r:id="rId4"/>
      <p:italic r:id="rId5"/>
      <p:boldItalic r:id="rId6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1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font" Target="fonts/font1.fntdata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4.fntdata"/><Relationship Id="rId5" Type="http://schemas.openxmlformats.org/officeDocument/2006/relationships/font" Target="fonts/font3.fntdata"/><Relationship Id="rId10" Type="http://schemas.openxmlformats.org/officeDocument/2006/relationships/tableStyles" Target="tableStyles.xml"/><Relationship Id="rId4" Type="http://schemas.openxmlformats.org/officeDocument/2006/relationships/font" Target="fonts/font2.fntdata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F93C1-75F7-4C83-A392-1FFF5C31DC9F}" type="datetimeFigureOut">
              <a:rPr lang="en-US" smtClean="0"/>
              <a:pPr/>
              <a:t>9/9/2009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93E37-CE5A-4B17-841B-898F49AC50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F93C1-75F7-4C83-A392-1FFF5C31DC9F}" type="datetimeFigureOut">
              <a:rPr lang="en-US" smtClean="0"/>
              <a:pPr/>
              <a:t>9/9/2009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93E37-CE5A-4B17-841B-898F49AC50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F93C1-75F7-4C83-A392-1FFF5C31DC9F}" type="datetimeFigureOut">
              <a:rPr lang="en-US" smtClean="0"/>
              <a:pPr/>
              <a:t>9/9/2009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93E37-CE5A-4B17-841B-898F49AC50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F93C1-75F7-4C83-A392-1FFF5C31DC9F}" type="datetimeFigureOut">
              <a:rPr lang="en-US" smtClean="0"/>
              <a:pPr/>
              <a:t>9/9/2009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93E37-CE5A-4B17-841B-898F49AC50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F93C1-75F7-4C83-A392-1FFF5C31DC9F}" type="datetimeFigureOut">
              <a:rPr lang="en-US" smtClean="0"/>
              <a:pPr/>
              <a:t>9/9/2009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93E37-CE5A-4B17-841B-898F49AC50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F93C1-75F7-4C83-A392-1FFF5C31DC9F}" type="datetimeFigureOut">
              <a:rPr lang="en-US" smtClean="0"/>
              <a:pPr/>
              <a:t>9/9/2009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93E37-CE5A-4B17-841B-898F49AC50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F93C1-75F7-4C83-A392-1FFF5C31DC9F}" type="datetimeFigureOut">
              <a:rPr lang="en-US" smtClean="0"/>
              <a:pPr/>
              <a:t>9/9/2009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93E37-CE5A-4B17-841B-898F49AC50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F93C1-75F7-4C83-A392-1FFF5C31DC9F}" type="datetimeFigureOut">
              <a:rPr lang="en-US" smtClean="0"/>
              <a:pPr/>
              <a:t>9/9/2009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93E37-CE5A-4B17-841B-898F49AC50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F93C1-75F7-4C83-A392-1FFF5C31DC9F}" type="datetimeFigureOut">
              <a:rPr lang="en-US" smtClean="0"/>
              <a:pPr/>
              <a:t>9/9/2009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93E37-CE5A-4B17-841B-898F49AC50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F93C1-75F7-4C83-A392-1FFF5C31DC9F}" type="datetimeFigureOut">
              <a:rPr lang="en-US" smtClean="0"/>
              <a:pPr/>
              <a:t>9/9/2009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93E37-CE5A-4B17-841B-898F49AC50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F93C1-75F7-4C83-A392-1FFF5C31DC9F}" type="datetimeFigureOut">
              <a:rPr lang="en-US" smtClean="0"/>
              <a:pPr/>
              <a:t>9/9/2009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93E37-CE5A-4B17-841B-898F49AC50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2F93C1-75F7-4C83-A392-1FFF5C31DC9F}" type="datetimeFigureOut">
              <a:rPr lang="en-US" smtClean="0"/>
              <a:pPr/>
              <a:t>9/9/2009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893E37-CE5A-4B17-841B-898F49AC50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Map of Europ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08275" y="57727"/>
            <a:ext cx="6934200" cy="672407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8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Blank</vt:lpstr>
      <vt:lpstr>Slide 1</vt:lpstr>
    </vt:vector>
  </TitlesOfParts>
  <Company>Joe Griffin Media Ministries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Joe Griffin</dc:creator>
  <cp:lastModifiedBy>PaulD</cp:lastModifiedBy>
  <cp:revision>3</cp:revision>
  <dcterms:created xsi:type="dcterms:W3CDTF">2009-08-09T04:52:06Z</dcterms:created>
  <dcterms:modified xsi:type="dcterms:W3CDTF">2009-09-09T10:57:52Z</dcterms:modified>
</cp:coreProperties>
</file>